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415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4" name="Text 1"/>
          <p:cNvSpPr/>
          <p:nvPr/>
        </p:nvSpPr>
        <p:spPr>
          <a:xfrm>
            <a:off x="793790" y="1428631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2096572"/>
            <a:ext cx="6802398" cy="706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Pandora: AI Counselor Bot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126700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3790" y="3713917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93790" y="4301133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3790" y="4888349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by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93790" y="5475565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Michelle De Melo 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93790" y="6062782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Radhika Dabholkar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93790" y="6649998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7237214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7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Emotional Safety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Pandora ensures secure handling of sensitive chats.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Architecture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retrieval and fine-tuning for factual replies.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6944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to grow with future demands and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48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Abstract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40185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 counselor providing emotional support to students.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Focus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40185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with stress, loneliness, anxiety, and depression.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Approach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69440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Retrieval-Augmented Generation and optional fine-tuning.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00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Failure in handling sensitive conversations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309580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Issues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22583" y="381773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Tendency to hallucinate inaccurate or harmful advice.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884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8841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Experience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58965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Responses often sound robotic or emotionally distant.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85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058591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Empathy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warm, understanding support in conversations.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30197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0083" y="4554141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0986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481304" y="3606760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Guarantee factual and safe responses for users.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910393" y="290810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066246" y="3032046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Sensitivity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9481304" y="560284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emotional topics with care and respect.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910393" y="595217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8066246" y="6076117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57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Used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298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090160"/>
            <a:ext cx="22117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 3.10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587579" y="5598319"/>
            <a:ext cx="221170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Programming and AI model implementation language.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51298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33236" y="5090160"/>
            <a:ext cx="221182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HuggingFace Transformers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933236" y="5970389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State-of-the-art NLP model frameworks.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1298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79011" y="5090160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FAISS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8279011" y="5598319"/>
            <a:ext cx="22118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similarity search and retrieval.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5129808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24786" y="5090160"/>
            <a:ext cx="221182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Jupyter Notebook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1624786" y="5970389"/>
            <a:ext cx="221182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coding and experimentation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1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1969056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69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Input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303973" y="2477214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message submitted by user.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66931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6693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RAG Search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644134" y="357509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Retrieve relevant contextual information.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64806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6480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Warm Prompt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984415" y="46729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empathetic prompt for response.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62682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626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Fine-tuned Model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2324695" y="577084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 accurate, safe reply.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60557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605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Reply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984415" y="6868716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thoughtful response to user.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98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319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56747" y="235136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23194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Prompt Engineering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Crafting context-aware prompts for better AI responses.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56747" y="370439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RAG Utilization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017306" y="418064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real-world data to improve relevance.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2550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56747" y="505741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025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Fine-Tuning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55336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Optional adaptation for enhanced empathy and accuracy.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785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56747" y="6410444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017306" y="63785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Fallback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017306" y="68866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pure RAG retrieval if fine-tuning unavailable.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9363"/>
            <a:ext cx="5894189" cy="73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Workflow Diagram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1038344" y="1692831"/>
            <a:ext cx="30480" cy="5917287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260455" y="218265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85753" y="194536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1477" y="197691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50" dirty="0"/>
          </a:p>
        </p:txBody>
      </p:sp>
      <p:sp>
        <p:nvSpPr>
          <p:cNvPr id="8" name="Text 5"/>
          <p:cNvSpPr/>
          <p:nvPr/>
        </p:nvSpPr>
        <p:spPr>
          <a:xfrm>
            <a:off x="2161103" y="191726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Sends Input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161103" y="242018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types and submits emotional message.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60455" y="371808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785753" y="348079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1477" y="351234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50" dirty="0"/>
          </a:p>
        </p:txBody>
      </p:sp>
      <p:sp>
        <p:nvSpPr>
          <p:cNvPr id="13" name="Text 10"/>
          <p:cNvSpPr/>
          <p:nvPr/>
        </p:nvSpPr>
        <p:spPr>
          <a:xfrm>
            <a:off x="2161103" y="345269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FAISS Search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161103" y="395561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Retrieve closest matching support content.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60455" y="525351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785753" y="501622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1477" y="504777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50" dirty="0"/>
          </a:p>
        </p:txBody>
      </p:sp>
      <p:sp>
        <p:nvSpPr>
          <p:cNvPr id="18" name="Text 15"/>
          <p:cNvSpPr/>
          <p:nvPr/>
        </p:nvSpPr>
        <p:spPr>
          <a:xfrm>
            <a:off x="2161103" y="498812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Optional Rewrite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161103" y="549104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Fine-tuned model refines response if enabled.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60455" y="6788944"/>
            <a:ext cx="673537" cy="30480"/>
          </a:xfrm>
          <a:prstGeom prst="roundRect">
            <a:avLst>
              <a:gd name="adj" fmla="val 309408"/>
            </a:avLst>
          </a:prstGeom>
          <a:solidFill>
            <a:srgbClr val="B2D4E5"/>
          </a:solidFill>
          <a:ln/>
        </p:spPr>
      </p:sp>
      <p:sp>
        <p:nvSpPr>
          <p:cNvPr id="21" name="Shape 18"/>
          <p:cNvSpPr/>
          <p:nvPr/>
        </p:nvSpPr>
        <p:spPr>
          <a:xfrm>
            <a:off x="785753" y="655165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61477" y="6583204"/>
            <a:ext cx="353616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750" dirty="0"/>
          </a:p>
        </p:txBody>
      </p:sp>
      <p:sp>
        <p:nvSpPr>
          <p:cNvPr id="23" name="Text 20"/>
          <p:cNvSpPr/>
          <p:nvPr/>
        </p:nvSpPr>
        <p:spPr>
          <a:xfrm>
            <a:off x="2161103" y="6523553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Final Response</a:t>
            </a:r>
            <a:endParaRPr lang="en-US" sz="2300" dirty="0"/>
          </a:p>
        </p:txBody>
      </p:sp>
      <p:sp>
        <p:nvSpPr>
          <p:cNvPr id="24" name="Text 21"/>
          <p:cNvSpPr/>
          <p:nvPr/>
        </p:nvSpPr>
        <p:spPr>
          <a:xfrm>
            <a:off x="2161103" y="7026473"/>
            <a:ext cx="6197084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 delivers empathetic and safe reply.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638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Sample Chat Outputs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06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feel sad.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8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I'm anxious.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08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feel like ending it.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Pandora: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99521" y="4406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It's okay to feel sad. I'm here to listen.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48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Anxiety is normal. Deep breaths.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908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Please reach out to someone you trust.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2025-04-27T15:08:19Z</dcterms:created>
  <dcterms:modified xsi:type="dcterms:W3CDTF">2025-04-27T15:08:19Z</dcterms:modified>
</cp:coreProperties>
</file>